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C51B0E-504B-4E9F-AD8B-9F42CD36AA48}" v="1" dt="2024-04-22T13:04:50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13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svasereso ." userId="3594104b131f4bc6" providerId="LiveId" clId="{A0C51B0E-504B-4E9F-AD8B-9F42CD36AA48}"/>
    <pc:docChg chg="custSel modSld sldOrd">
      <pc:chgData name="posvasereso ." userId="3594104b131f4bc6" providerId="LiveId" clId="{A0C51B0E-504B-4E9F-AD8B-9F42CD36AA48}" dt="2024-04-22T13:09:32.041" v="8"/>
      <pc:docMkLst>
        <pc:docMk/>
      </pc:docMkLst>
      <pc:sldChg chg="addSp delSp modSp mod ord">
        <pc:chgData name="posvasereso ." userId="3594104b131f4bc6" providerId="LiveId" clId="{A0C51B0E-504B-4E9F-AD8B-9F42CD36AA48}" dt="2024-04-22T13:09:32.041" v="8"/>
        <pc:sldMkLst>
          <pc:docMk/>
          <pc:sldMk cId="1569504824" sldId="256"/>
        </pc:sldMkLst>
        <pc:spChg chg="mod">
          <ac:chgData name="posvasereso ." userId="3594104b131f4bc6" providerId="LiveId" clId="{A0C51B0E-504B-4E9F-AD8B-9F42CD36AA48}" dt="2024-04-22T13:05:51.259" v="6" actId="207"/>
          <ac:spMkLst>
            <pc:docMk/>
            <pc:sldMk cId="1569504824" sldId="256"/>
            <ac:spMk id="3" creationId="{CE549DC3-0C74-A8AF-A1C1-1BE38967FA8E}"/>
          </ac:spMkLst>
        </pc:spChg>
        <pc:spChg chg="del">
          <ac:chgData name="posvasereso ." userId="3594104b131f4bc6" providerId="LiveId" clId="{A0C51B0E-504B-4E9F-AD8B-9F42CD36AA48}" dt="2024-04-22T13:04:56.136" v="2" actId="26606"/>
          <ac:spMkLst>
            <pc:docMk/>
            <pc:sldMk cId="1569504824" sldId="256"/>
            <ac:spMk id="9" creationId="{33E93247-6229-44AB-A550-739E971E690B}"/>
          </ac:spMkLst>
        </pc:spChg>
        <pc:spChg chg="del">
          <ac:chgData name="posvasereso ." userId="3594104b131f4bc6" providerId="LiveId" clId="{A0C51B0E-504B-4E9F-AD8B-9F42CD36AA48}" dt="2024-04-22T13:04:56.136" v="2" actId="26606"/>
          <ac:spMkLst>
            <pc:docMk/>
            <pc:sldMk cId="1569504824" sldId="256"/>
            <ac:spMk id="13" creationId="{D21F66AB-6D67-4C86-A415-0B6E4EEC5ABA}"/>
          </ac:spMkLst>
        </pc:spChg>
        <pc:spChg chg="add">
          <ac:chgData name="posvasereso ." userId="3594104b131f4bc6" providerId="LiveId" clId="{A0C51B0E-504B-4E9F-AD8B-9F42CD36AA48}" dt="2024-04-22T13:04:56.136" v="2" actId="26606"/>
          <ac:spMkLst>
            <pc:docMk/>
            <pc:sldMk cId="1569504824" sldId="256"/>
            <ac:spMk id="24" creationId="{33E93247-6229-44AB-A550-739E971E690B}"/>
          </ac:spMkLst>
        </pc:spChg>
        <pc:spChg chg="add">
          <ac:chgData name="posvasereso ." userId="3594104b131f4bc6" providerId="LiveId" clId="{A0C51B0E-504B-4E9F-AD8B-9F42CD36AA48}" dt="2024-04-22T13:04:56.136" v="2" actId="26606"/>
          <ac:spMkLst>
            <pc:docMk/>
            <pc:sldMk cId="1569504824" sldId="256"/>
            <ac:spMk id="28" creationId="{D21F66AB-6D67-4C86-A415-0B6E4EEC5ABA}"/>
          </ac:spMkLst>
        </pc:spChg>
        <pc:picChg chg="add del mod ord">
          <ac:chgData name="posvasereso ." userId="3594104b131f4bc6" providerId="LiveId" clId="{A0C51B0E-504B-4E9F-AD8B-9F42CD36AA48}" dt="2024-04-22T13:04:56.136" v="2" actId="26606"/>
          <ac:picMkLst>
            <pc:docMk/>
            <pc:sldMk cId="1569504824" sldId="256"/>
            <ac:picMk id="4" creationId="{A8E5A2C8-D199-0272-16F4-032F856AD069}"/>
          </ac:picMkLst>
        </pc:picChg>
        <pc:cxnChg chg="del">
          <ac:chgData name="posvasereso ." userId="3594104b131f4bc6" providerId="LiveId" clId="{A0C51B0E-504B-4E9F-AD8B-9F42CD36AA48}" dt="2024-04-22T13:04:56.136" v="2" actId="26606"/>
          <ac:cxnSpMkLst>
            <pc:docMk/>
            <pc:sldMk cId="1569504824" sldId="256"/>
            <ac:cxnSpMk id="11" creationId="{EE2E603F-4A95-4FE8-BB06-211DFD75DBEF}"/>
          </ac:cxnSpMkLst>
        </pc:cxnChg>
        <pc:cxnChg chg="del">
          <ac:chgData name="posvasereso ." userId="3594104b131f4bc6" providerId="LiveId" clId="{A0C51B0E-504B-4E9F-AD8B-9F42CD36AA48}" dt="2024-04-22T13:04:56.136" v="2" actId="26606"/>
          <ac:cxnSpMkLst>
            <pc:docMk/>
            <pc:sldMk cId="1569504824" sldId="256"/>
            <ac:cxnSpMk id="19" creationId="{0B66F5E1-B07D-4718-F4B4-5FCE4B7E8F44}"/>
          </ac:cxnSpMkLst>
        </pc:cxnChg>
        <pc:cxnChg chg="add">
          <ac:chgData name="posvasereso ." userId="3594104b131f4bc6" providerId="LiveId" clId="{A0C51B0E-504B-4E9F-AD8B-9F42CD36AA48}" dt="2024-04-22T13:04:56.136" v="2" actId="26606"/>
          <ac:cxnSpMkLst>
            <pc:docMk/>
            <pc:sldMk cId="1569504824" sldId="256"/>
            <ac:cxnSpMk id="26" creationId="{EE2E603F-4A95-4FE8-BB06-211DFD75DBEF}"/>
          </ac:cxnSpMkLst>
        </pc:cxnChg>
        <pc:cxnChg chg="add">
          <ac:chgData name="posvasereso ." userId="3594104b131f4bc6" providerId="LiveId" clId="{A0C51B0E-504B-4E9F-AD8B-9F42CD36AA48}" dt="2024-04-22T13:04:56.136" v="2" actId="26606"/>
          <ac:cxnSpMkLst>
            <pc:docMk/>
            <pc:sldMk cId="1569504824" sldId="256"/>
            <ac:cxnSpMk id="30" creationId="{0B66F5E1-B07D-4718-F4B4-5FCE4B7E8F4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4F60-3B00-4DB4-90A4-67F8107A0900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5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2018-AE0B-45B3-8833-1C61B747ADFD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0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4D72-DF44-407D-AEE5-0273DD00D922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3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BAB-D1DB-4DC1-908A-9B5E73715905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5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D5A-C337-4F22-BED0-547AFC68CFD6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0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FBF-4DB8-447F-A740-22B1B0F7DDD8}" type="datetime1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3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435-B87A-4434-B86A-1406D5D81959}" type="datetime1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6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50E0-9242-469C-9FA7-447D7E43FF29}" type="datetime1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8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4C1-634B-4D2F-90E1-C39B48114444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FC1-9CCD-4E4B-AB4D-5CAEC19C950B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7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FBA78304-8938-479D-8111-AA943458A814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4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A8E5A2C8-D199-0272-16F4-032F856AD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1" y="5"/>
            <a:ext cx="12191979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21F66AB-6D67-4C86-A415-0B6E4EEC5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23811" y="423809"/>
            <a:ext cx="6858002" cy="60103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46000"/>
                </a:schemeClr>
              </a:gs>
              <a:gs pos="26000">
                <a:schemeClr val="bg1">
                  <a:alpha val="32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C60E1-C3D0-15D8-92D1-926F56C2C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1" y="908651"/>
            <a:ext cx="4937760" cy="364034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6000" b="1" dirty="0">
                <a:latin typeface="Algerian" panose="04020705040A02060702" pitchFamily="82" charset="0"/>
              </a:rPr>
              <a:t>I KDD de  Sepúlveda</a:t>
            </a:r>
            <a:br>
              <a:rPr lang="es-ES" sz="6000" b="1" dirty="0">
                <a:latin typeface="Algerian" panose="04020705040A02060702" pitchFamily="82" charset="0"/>
              </a:rPr>
            </a:br>
            <a:r>
              <a:rPr lang="es-ES" sz="6000" b="1" dirty="0">
                <a:latin typeface="Algerian" panose="04020705040A02060702" pitchFamily="82" charset="0"/>
              </a:rPr>
              <a:t>17/18/19 de MAYO 2024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549DC3-0C74-A8AF-A1C1-1BE38967F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730138"/>
            <a:ext cx="3793200" cy="1129888"/>
          </a:xfrm>
        </p:spPr>
        <p:txBody>
          <a:bodyPr anchor="b">
            <a:normAutofit/>
          </a:bodyPr>
          <a:lstStyle/>
          <a:p>
            <a:r>
              <a:rPr lang="es-ES" sz="2200" dirty="0">
                <a:solidFill>
                  <a:schemeClr val="bg1"/>
                </a:solidFill>
                <a:latin typeface="Algerian" panose="04020705040A02060702" pitchFamily="82" charset="0"/>
              </a:rPr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66F5E1-B07D-4718-F4B4-5FCE4B7E8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131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04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Algerian</vt:lpstr>
      <vt:lpstr>Arial</vt:lpstr>
      <vt:lpstr>Calisto MT</vt:lpstr>
      <vt:lpstr>Univers Condensed</vt:lpstr>
      <vt:lpstr>ChronicleVTI</vt:lpstr>
      <vt:lpstr>I KDD de  Sepúlveda 17/18/19 de MAYO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KDD de  Sepúlveda 17/18/19 de MAYO 2024</dc:title>
  <dc:creator>posvasereso .</dc:creator>
  <cp:lastModifiedBy>posvasereso .</cp:lastModifiedBy>
  <cp:revision>1</cp:revision>
  <dcterms:created xsi:type="dcterms:W3CDTF">2024-04-22T12:43:48Z</dcterms:created>
  <dcterms:modified xsi:type="dcterms:W3CDTF">2024-04-22T13:09:41Z</dcterms:modified>
</cp:coreProperties>
</file>